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B3D643-0530-4BA1-9F5D-135F115A86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E4DB517-CDE6-4492-8D42-60AD0F73B5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C6E6BD-C8F3-4F49-8163-DA409CEAF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E1A6-41EA-4524-BD00-D59B43F697D6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AF2FD5-ED99-4AF8-AD27-53BCB1587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609CCA-ED55-4695-814E-7FA1F1DFF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C9CD-33B2-4BAE-A3F3-5800860725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306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3308F6-DEAB-40C1-AF4C-35C88AB47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7673FFA-076F-4D03-9E33-CE5D6B3D6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2A0950-E6E0-448D-8ADF-CF8B7C927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E1A6-41EA-4524-BD00-D59B43F697D6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9E9DEF-97C0-41AC-BA8A-7F9188AF7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EEC6A6-0F13-46A8-AD05-EE9696B4D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C9CD-33B2-4BAE-A3F3-5800860725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154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644C8B5-D800-4D9A-8FC6-35BD441325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58504BE-1486-4C27-A4E7-1F1CB9974D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877283-6EDE-4BD9-8D3F-34D4447C5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E1A6-41EA-4524-BD00-D59B43F697D6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03A2FB-E3E4-4929-91C7-FFD52225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D1DCF3-E381-4A43-A7C1-BD9B315BA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C9CD-33B2-4BAE-A3F3-5800860725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33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0643A7-B571-49B8-8D04-0201B45D1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85AA5E-59A4-4A13-96E1-B4ABAB7C5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DB0E9E-BCD9-4AD9-99B5-F88AFBDA6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E1A6-41EA-4524-BD00-D59B43F697D6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F7CAC1-15D2-4ED7-9F7E-78B1D4989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DFB0C6-FE52-4318-B545-45A02A7F3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C9CD-33B2-4BAE-A3F3-5800860725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60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6BDCE8-3FC3-4B1A-B56C-2B2932B13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D40484-385C-4274-A480-BA20E8287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D54F2-BF71-4B0F-A1F9-E4938F990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E1A6-41EA-4524-BD00-D59B43F697D6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1A0216-E89E-46D2-A40E-3B3E820D3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11C3E2-1592-48D1-9800-9EFD754D9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C9CD-33B2-4BAE-A3F3-5800860725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3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D3AFB3-0DAC-41F7-8EAC-A6F0A82A8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D77C05-43C3-47E1-9E9F-4AF5101E37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0E3AAFB-2595-4ACB-B5F0-C37D1BBBA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A709326-C0F0-44E9-BC21-E5D5471DA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E1A6-41EA-4524-BD00-D59B43F697D6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DF5B49-C5B2-45A8-A227-46FEF129E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D6D58A-2109-4F72-B7E4-A36212A13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C9CD-33B2-4BAE-A3F3-5800860725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8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0F752-196E-4BCF-8A3A-A8956B253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F4222C6-FACF-4121-ADF5-58E02A257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11C284-1429-4DC2-A321-8852F24D0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C9D728D-A3A6-4919-800F-DA4F464014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95BF592-97F1-484F-A9C4-FD704F1DAC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A5FEF8E-C673-4B32-B032-AFF970E70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E1A6-41EA-4524-BD00-D59B43F697D6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3D45FC6-4292-4609-ACB8-26BA72446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CA69DB3-295A-439B-B2FA-D77F9D8EE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C9CD-33B2-4BAE-A3F3-5800860725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587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31331E-0650-429A-876E-7B60D27AA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238ABB2-9D71-4736-BC19-16918EA31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E1A6-41EA-4524-BD00-D59B43F697D6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6BD07C5-06F6-4894-BCC5-BC08DD8F6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5BF5E84-2C49-40D2-AAE5-16EA131E1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C9CD-33B2-4BAE-A3F3-5800860725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8349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EB95B53-FE58-4E29-A9F2-EF85DADA0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E1A6-41EA-4524-BD00-D59B43F697D6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ABFDE3D-4752-4636-93E7-40C2C9961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572F34B-69C3-4C2C-B3C3-83FF3B65C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C9CD-33B2-4BAE-A3F3-5800860725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02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AB1687-CC3C-4F17-BB2D-06D7371E5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F9B40D-7215-4CEF-9286-430B21691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AC87D84-91DB-4DD7-B4AC-83C7857574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7E8DC8-E04E-4B30-B3DD-52914345C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E1A6-41EA-4524-BD00-D59B43F697D6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52EECF-E64D-40B6-82D7-3F071B27E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C46AEF-3665-4260-881D-7AF2E7FB6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C9CD-33B2-4BAE-A3F3-5800860725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90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957914-6068-4AC3-9F10-8F5CA224E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BC8B60E-92ED-4685-8A21-07CD5115DF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2FC55FC-3064-4C60-AA04-9C4DB962C2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C4AA3E-FF4F-492C-83D2-78E988501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E1A6-41EA-4524-BD00-D59B43F697D6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E64F101-135B-401D-B16A-67C846FF1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42B54F5-DEC1-45D3-A301-D9C9A4A2F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C9CD-33B2-4BAE-A3F3-5800860725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40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418C186-CE35-4F61-AC7F-6F2E91F79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FFC398-241F-43B2-9184-7CA877FFE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8C4DCA-1E44-4394-963A-5110CA7BCC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AE1A6-41EA-4524-BD00-D59B43F697D6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92B58A-4CA4-4F63-BE5B-DF557ACD97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6A8EF8-CC93-4B44-9E00-4D37A639C3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6C9CD-33B2-4BAE-A3F3-5800860725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09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99EA8F-B39E-4F7C-8140-7F4295DA0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1081772">
            <a:off x="1270688" y="5006344"/>
            <a:ext cx="9412923" cy="502914"/>
          </a:xfrm>
        </p:spPr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08110CF-C0D6-4B20-828F-B4845A0EC1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5A0A61B-7EDA-4833-A8CD-75B1560240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062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3A70D251-7EFD-4519-8CBA-71923DBF89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102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61CEE74-B7AC-4D3C-A75D-03A44E2DF6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695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DE0367F-196B-4572-A0BA-2B5240E844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479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3C5A63D4-6B15-4B66-BF79-24B9BA9292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975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72B5D64-92D5-4493-8C27-AF8DB47127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049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62FC3AC-E1E6-4B21-9DF9-C6F0CCCF95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273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3C87EDD2-AB40-4AB3-9170-F79FFF0C90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674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6E992741-188C-427A-9178-397AB23FB1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510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AE60CA7B-ECBE-45BC-A847-C11A412FFF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373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F52DCDB4-43D0-4695-B6DB-F997E02B8D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325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FAA8652A-6F8E-4785-93C1-E855668A5C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893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5C95D14-F63F-4A21-B01F-C2297C6D69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325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B33F27C2-1C37-4766-952C-65B36088D6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3570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899941E4-E389-4B1F-8532-D0BC33AFBC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8203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101110A5-104E-4C6E-83DF-7346DE549E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436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A6FA120F-04DC-4F3A-8181-9F72A98091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5387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6241BD4-E3FC-497E-8EC1-5CF54ADAD3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349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ACBA505-BE59-43EB-8F42-8867FA038B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072000" cy="68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E9A052A-B6B5-4316-8C55-59DBA4DB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83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AF8AA3F9-BC0D-4D03-A7C2-9746BD1D32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811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BB21BF02-9087-4A92-BC70-F4C67CB55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00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76263677-DF34-4E82-8B03-E889A5CBD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5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F1A4C37-091F-45EA-BF60-081BB3F1E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131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B26FAA45-8DF3-46E2-9BA2-30F3995CAB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189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ワイド画面</PresentationFormat>
  <Paragraphs>0</Paragraphs>
  <Slides>25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9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要 森</dc:creator>
  <cp:lastModifiedBy>要 森</cp:lastModifiedBy>
  <cp:revision>3</cp:revision>
  <dcterms:created xsi:type="dcterms:W3CDTF">2021-01-13T02:33:56Z</dcterms:created>
  <dcterms:modified xsi:type="dcterms:W3CDTF">2021-01-13T03:00:57Z</dcterms:modified>
</cp:coreProperties>
</file>